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5" r:id="rId3"/>
    <p:sldId id="271" r:id="rId4"/>
    <p:sldId id="282" r:id="rId5"/>
    <p:sldId id="268" r:id="rId6"/>
    <p:sldId id="278" r:id="rId7"/>
    <p:sldId id="279" r:id="rId8"/>
    <p:sldId id="280" r:id="rId9"/>
    <p:sldId id="281" r:id="rId10"/>
    <p:sldId id="284" r:id="rId11"/>
    <p:sldId id="28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C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42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10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11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2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3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4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5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6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7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8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activeX/activeX9.xml><?xml version="1.0" encoding="utf-8"?>
<ax:ocx xmlns:ax="http://schemas.microsoft.com/office/2006/activeX" xmlns:r="http://schemas.openxmlformats.org/officeDocument/2006/relationships" ax:classid="{5512D116-5CC6-11CF-8D67-00AA00BDCE1D}" ax:persistence="persistStream" r:id="rId1"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D6217-784F-48B2-9551-A3150F7E7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74001E-5BDF-4D55-9280-30A91515D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444E65-349C-4BE8-BF70-CB7CAA9D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DA596-B64F-4E1E-9A50-891140EC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EF485D-E1DB-4D7E-B0FD-C58E792E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224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98ACD-372A-44D1-92D3-77B272B9E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6C8540-84CE-4C46-B356-9A56D6DF1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52F931-D337-4FE6-AEB2-3721F972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B481D5-276A-4A75-A409-27DEB330D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94CDB0-B760-457D-923C-39251DAC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149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D1D941-3B88-4E48-A0A9-00F2E5530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B2E47-1835-490F-B11B-3E19E28E0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FFD70C-124A-4FA7-A010-A35D52E60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CE78C7-00AD-4246-8EF5-84B27602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D83F43-13BC-4FED-84A9-13CAD23D1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48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01FAB-A7BA-4EC4-8F49-EC387DD4C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0B51B0-6205-4DFE-B1F8-40372D8B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75559-C23E-4CF7-8044-80889E3B6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46AF4E-14C6-4F02-A53A-F0BE44FFD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8599B4-C4C1-400D-88C9-D3744DD27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05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EF0DC-4773-44D1-AC49-3F2972879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7F904F-BBDA-4FBA-AE3F-116BD58CF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FF2B45-369B-42D8-9863-F7BF75B6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6141E-243F-421D-8CA1-69DD982B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8E9E1-C6F1-4C2D-ACE8-EBCA4593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53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F0695D-0AEB-4CD1-BF8B-DFEA4DE2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0BB9-3417-47A7-9931-726DDE9D9E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0D9014-EE40-475B-936F-4B84CA244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12F0B2-ED22-43F2-BD0C-6D783FE9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AC9911-7149-4B05-9B97-236237163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096882-191C-4999-A51E-37ECC0E5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12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AF21-F71F-448C-B151-2DAEA1C8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9B6213-940F-4FFE-87B8-E736BD219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4D394D-0101-4FF5-A96F-7765F9C3B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E06412-0646-4482-96E6-49C69FEA83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97BA9C-FE02-4CDA-9E85-02A9DD2FD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E6BD651-E59D-4ACC-A58D-454B51EE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C1A6BC-741A-41B3-AC6E-331BBED2A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1696580-3883-4C89-A6FC-40DC6B3B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81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F4342-5C4E-44B6-970C-5F7E32820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56BAD8E-9477-4646-BFC2-A6D3C27CC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4986E9-5221-4C1E-B874-13DE8E59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AD5892-38C2-4511-A052-79C9C7D0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9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21F1669-0303-45FB-946B-E41F75FB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AE7C26-D688-4185-935D-418CC8AE1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AF8954-1BB2-44F4-85BA-38BB3B35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46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98F95-3185-4E18-B614-292B54A3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EF6319-1EBD-4F74-B118-49164D81C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938949-DFD0-461C-8609-F7DC9581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6A8844-2968-41F5-9193-B87C74C3E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0481C6-8C21-496A-A0A5-81F54B32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D15C7-25F8-4FF9-8E5E-C536366E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07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60E9FA-1B8E-40C1-83BA-7D20F291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5B2A95-4979-49E2-B4B7-4A76ED0A46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C6FFD2-2C1E-4C66-8D23-E1C269107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750B78-0A61-45CE-979F-45889B9E7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2EC409-8503-4698-BAC6-F7B72B6FF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88F7CB-A290-419E-9409-06F80AE1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369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D920F-AC9C-4725-B918-548AB28E0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70D8D8-C549-400C-8788-F940C810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C54C6-111B-41A7-8A4B-9FC479B4D1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F2332-30AA-4FD4-941E-DED8019681B6}" type="datetimeFigureOut">
              <a:rPr lang="ko-KR" altLang="en-US" smtClean="0"/>
              <a:t>2023-06-20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74F0EF-3A54-4C76-A66C-A8FEC3DE2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0E8DBD-1617-48A9-9567-7164C0831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CA790-60D9-4E7D-975E-4CB425DA6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703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ntrol" Target="../activeX/activeX8.xml"/><Relationship Id="rId13" Type="http://schemas.openxmlformats.org/officeDocument/2006/relationships/image" Target="../media/image4.png"/><Relationship Id="rId3" Type="http://schemas.openxmlformats.org/officeDocument/2006/relationships/control" Target="../activeX/activeX3.xml"/><Relationship Id="rId7" Type="http://schemas.openxmlformats.org/officeDocument/2006/relationships/control" Target="../activeX/activeX7.xml"/><Relationship Id="rId12" Type="http://schemas.openxmlformats.org/officeDocument/2006/relationships/slideLayout" Target="../slideLayouts/slideLayout2.xml"/><Relationship Id="rId2" Type="http://schemas.openxmlformats.org/officeDocument/2006/relationships/control" Target="../activeX/activeX2.xml"/><Relationship Id="rId16" Type="http://schemas.openxmlformats.org/officeDocument/2006/relationships/image" Target="../media/image7.wmf"/><Relationship Id="rId1" Type="http://schemas.openxmlformats.org/officeDocument/2006/relationships/control" Target="../activeX/activeX1.xml"/><Relationship Id="rId6" Type="http://schemas.openxmlformats.org/officeDocument/2006/relationships/control" Target="../activeX/activeX6.xml"/><Relationship Id="rId11" Type="http://schemas.openxmlformats.org/officeDocument/2006/relationships/control" Target="../activeX/activeX11.xml"/><Relationship Id="rId5" Type="http://schemas.openxmlformats.org/officeDocument/2006/relationships/control" Target="../activeX/activeX5.xml"/><Relationship Id="rId15" Type="http://schemas.openxmlformats.org/officeDocument/2006/relationships/image" Target="../media/image6.png"/><Relationship Id="rId10" Type="http://schemas.openxmlformats.org/officeDocument/2006/relationships/control" Target="../activeX/activeX10.xml"/><Relationship Id="rId4" Type="http://schemas.openxmlformats.org/officeDocument/2006/relationships/control" Target="../activeX/activeX4.xml"/><Relationship Id="rId9" Type="http://schemas.openxmlformats.org/officeDocument/2006/relationships/control" Target="../activeX/activeX9.xml"/><Relationship Id="rId1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302B7A1-96FE-425B-8D56-9C94A923F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29" y="457200"/>
            <a:ext cx="10792441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C3A5366-8E88-4566-8837-85198E86E253}"/>
              </a:ext>
            </a:extLst>
          </p:cNvPr>
          <p:cNvSpPr/>
          <p:nvPr/>
        </p:nvSpPr>
        <p:spPr>
          <a:xfrm>
            <a:off x="718829" y="1809748"/>
            <a:ext cx="10754342" cy="495301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2E9CFCCA-BE22-4CF3-BBA4-0181FADBA4B0}"/>
              </a:ext>
            </a:extLst>
          </p:cNvPr>
          <p:cNvSpPr/>
          <p:nvPr/>
        </p:nvSpPr>
        <p:spPr>
          <a:xfrm>
            <a:off x="9286875" y="2818611"/>
            <a:ext cx="1733550" cy="1286664"/>
          </a:xfrm>
          <a:prstGeom prst="borderCallout2">
            <a:avLst>
              <a:gd name="adj1" fmla="val 31279"/>
              <a:gd name="adj2" fmla="val 95513"/>
              <a:gd name="adj3" fmla="val 93434"/>
              <a:gd name="adj4" fmla="val 5367"/>
              <a:gd name="adj5" fmla="val 114358"/>
              <a:gd name="adj6" fmla="val -10005"/>
            </a:avLst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페이지 내 모든 스크롤 </a:t>
            </a:r>
            <a:endParaRPr lang="en-US" altLang="ko-KR" sz="900" dirty="0">
              <a:solidFill>
                <a:schemeClr val="bg1"/>
              </a:solidFill>
            </a:endParaRPr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이모양으로 변경</a:t>
            </a:r>
            <a:endParaRPr lang="en-US" altLang="ko-KR" sz="900" dirty="0">
              <a:solidFill>
                <a:schemeClr val="bg1"/>
              </a:solidFill>
            </a:endParaRPr>
          </a:p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9C489FC0-64FF-412C-B236-62A35396A245}"/>
              </a:ext>
            </a:extLst>
          </p:cNvPr>
          <p:cNvSpPr/>
          <p:nvPr/>
        </p:nvSpPr>
        <p:spPr>
          <a:xfrm>
            <a:off x="9032033" y="2528597"/>
            <a:ext cx="111773" cy="4226380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E0FC76-F6E1-45DF-9BDC-40BBB3B11C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74" b="23011"/>
          <a:stretch/>
        </p:blipFill>
        <p:spPr>
          <a:xfrm>
            <a:off x="8641080" y="-2391026"/>
            <a:ext cx="2553686" cy="2726000"/>
          </a:xfrm>
          <a:prstGeom prst="rect">
            <a:avLst/>
          </a:prstGeom>
        </p:spPr>
      </p:pic>
      <p:sp>
        <p:nvSpPr>
          <p:cNvPr id="11" name="설명선: 굽은 선 10">
            <a:extLst>
              <a:ext uri="{FF2B5EF4-FFF2-40B4-BE49-F238E27FC236}">
                <a16:creationId xmlns:a16="http://schemas.microsoft.com/office/drawing/2014/main" id="{D9D9BA9A-EB67-40F2-BC1F-7E5CDDE09A04}"/>
              </a:ext>
            </a:extLst>
          </p:cNvPr>
          <p:cNvSpPr/>
          <p:nvPr/>
        </p:nvSpPr>
        <p:spPr>
          <a:xfrm>
            <a:off x="9450072" y="-1338893"/>
            <a:ext cx="174147" cy="14588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7443"/>
              <a:gd name="adj6" fmla="val 2416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1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E5E34B9D-98A1-4B42-A9F9-0DAF7873C379}"/>
              </a:ext>
            </a:extLst>
          </p:cNvPr>
          <p:cNvSpPr/>
          <p:nvPr/>
        </p:nvSpPr>
        <p:spPr>
          <a:xfrm>
            <a:off x="5277929" y="1323187"/>
            <a:ext cx="3250121" cy="48656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-532941"/>
              <a:gd name="adj6" fmla="val 12887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탭 전환 시 부드럽게 처리 </a:t>
            </a:r>
            <a:r>
              <a:rPr lang="en-US" altLang="ko-KR" sz="900" dirty="0"/>
              <a:t>1</a:t>
            </a:r>
            <a:r>
              <a:rPr lang="ko-KR" altLang="en-US" sz="900" dirty="0"/>
              <a:t>번 처럼 처리해주면 되겠음  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2" name="설명선: 굽은 선 11">
            <a:extLst>
              <a:ext uri="{FF2B5EF4-FFF2-40B4-BE49-F238E27FC236}">
                <a16:creationId xmlns:a16="http://schemas.microsoft.com/office/drawing/2014/main" id="{7D7A7D24-6AEE-4C0F-B9C8-862EF76C712C}"/>
              </a:ext>
            </a:extLst>
          </p:cNvPr>
          <p:cNvSpPr/>
          <p:nvPr/>
        </p:nvSpPr>
        <p:spPr>
          <a:xfrm>
            <a:off x="1882140" y="2880128"/>
            <a:ext cx="1733550" cy="1286664"/>
          </a:xfrm>
          <a:prstGeom prst="borderCallout2">
            <a:avLst>
              <a:gd name="adj1" fmla="val 31279"/>
              <a:gd name="adj2" fmla="val 95513"/>
              <a:gd name="adj3" fmla="val 93434"/>
              <a:gd name="adj4" fmla="val 5367"/>
              <a:gd name="adj5" fmla="val 98368"/>
              <a:gd name="adj6" fmla="val 544"/>
            </a:avLst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완료 상태 </a:t>
            </a:r>
            <a:r>
              <a:rPr lang="ko-KR" altLang="en-US" sz="900" dirty="0" err="1">
                <a:solidFill>
                  <a:schemeClr val="bg1"/>
                </a:solidFill>
              </a:rPr>
              <a:t>블럭들</a:t>
            </a:r>
            <a:r>
              <a:rPr lang="ko-KR" altLang="en-US" sz="900" dirty="0">
                <a:solidFill>
                  <a:schemeClr val="bg1"/>
                </a:solidFill>
              </a:rPr>
              <a:t> 그림자 없음</a:t>
            </a:r>
            <a:endParaRPr lang="en-US" altLang="ko-KR" sz="900" dirty="0">
              <a:solidFill>
                <a:schemeClr val="bg1"/>
              </a:solidFill>
            </a:endParaRPr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실패 나 진행 블록처럼 그림자 표시  하단 빈 블록은 지금 그대로 </a:t>
            </a:r>
          </a:p>
        </p:txBody>
      </p:sp>
    </p:spTree>
    <p:extLst>
      <p:ext uri="{BB962C8B-B14F-4D97-AF65-F5344CB8AC3E}">
        <p14:creationId xmlns:p14="http://schemas.microsoft.com/office/powerpoint/2010/main" val="3170650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220594-3FA7-4BE4-9699-E8F166E8B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548"/>
            <a:ext cx="2366221" cy="22940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04E452-7EE7-4575-9F9F-3A5AD5A9A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414" y="271230"/>
            <a:ext cx="1616323" cy="239600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CC74D06-82A2-49AA-872F-C17B02BF3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5636" y="876299"/>
            <a:ext cx="3363964" cy="58263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22F339F-2C27-4D73-8AF7-63DE3F533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6291" y="876300"/>
            <a:ext cx="3285605" cy="5829300"/>
          </a:xfrm>
          <a:prstGeom prst="rect">
            <a:avLst/>
          </a:prstGeom>
        </p:spPr>
      </p:pic>
      <p:sp>
        <p:nvSpPr>
          <p:cNvPr id="12" name="설명선: 굽은 선 11">
            <a:extLst>
              <a:ext uri="{FF2B5EF4-FFF2-40B4-BE49-F238E27FC236}">
                <a16:creationId xmlns:a16="http://schemas.microsoft.com/office/drawing/2014/main" id="{A2801827-44B9-44F4-A010-FAAA95F3CAF3}"/>
              </a:ext>
            </a:extLst>
          </p:cNvPr>
          <p:cNvSpPr/>
          <p:nvPr/>
        </p:nvSpPr>
        <p:spPr>
          <a:xfrm>
            <a:off x="4850936" y="534062"/>
            <a:ext cx="1245064" cy="108359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7</a:t>
            </a:r>
            <a:r>
              <a:rPr lang="ko-KR" altLang="en-US" sz="1600" dirty="0"/>
              <a:t>페이지 참조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3" name="설명선: 굽은 선 12">
            <a:extLst>
              <a:ext uri="{FF2B5EF4-FFF2-40B4-BE49-F238E27FC236}">
                <a16:creationId xmlns:a16="http://schemas.microsoft.com/office/drawing/2014/main" id="{C64D0BDA-647B-427A-87C2-89E70B3239D2}"/>
              </a:ext>
            </a:extLst>
          </p:cNvPr>
          <p:cNvSpPr/>
          <p:nvPr/>
        </p:nvSpPr>
        <p:spPr>
          <a:xfrm>
            <a:off x="990600" y="952500"/>
            <a:ext cx="962025" cy="1033463"/>
          </a:xfrm>
          <a:prstGeom prst="borderCallout2">
            <a:avLst>
              <a:gd name="adj1" fmla="val 61578"/>
              <a:gd name="adj2" fmla="val 99935"/>
              <a:gd name="adj3" fmla="val 61752"/>
              <a:gd name="adj4" fmla="val 97608"/>
              <a:gd name="adj5" fmla="val 63371"/>
              <a:gd name="adj6" fmla="val 95645"/>
            </a:avLst>
          </a:pr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왼쪽쪽</a:t>
            </a:r>
            <a:r>
              <a:rPr lang="ko-KR" altLang="en-US" sz="800" dirty="0"/>
              <a:t> 정렬 아니고</a:t>
            </a:r>
            <a:endParaRPr lang="en-US" altLang="ko-KR" sz="800" dirty="0"/>
          </a:p>
          <a:p>
            <a:pPr algn="ctr"/>
            <a:r>
              <a:rPr lang="ko-KR" altLang="en-US" sz="800" dirty="0">
                <a:solidFill>
                  <a:schemeClr val="bg1"/>
                </a:solidFill>
              </a:rPr>
              <a:t>오른쪽 그림처럼 창가운데 정렬 </a:t>
            </a:r>
          </a:p>
        </p:txBody>
      </p:sp>
    </p:spTree>
    <p:extLst>
      <p:ext uri="{BB962C8B-B14F-4D97-AF65-F5344CB8AC3E}">
        <p14:creationId xmlns:p14="http://schemas.microsoft.com/office/powerpoint/2010/main" val="1321890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B67991C-733B-49C3-9108-1CFF3AFB9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19" y="0"/>
            <a:ext cx="11145362" cy="6858000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99E276F3-D40E-47B8-B5CF-44BF2237E70E}"/>
              </a:ext>
            </a:extLst>
          </p:cNvPr>
          <p:cNvSpPr/>
          <p:nvPr/>
        </p:nvSpPr>
        <p:spPr>
          <a:xfrm>
            <a:off x="6946900" y="787400"/>
            <a:ext cx="3365500" cy="3365500"/>
          </a:xfrm>
          <a:prstGeom prst="ellipse">
            <a:avLst/>
          </a:prstGeom>
          <a:solidFill>
            <a:srgbClr val="FF0000">
              <a:alpha val="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7BB65AF-405B-4C95-9918-5321D66FF388}"/>
              </a:ext>
            </a:extLst>
          </p:cNvPr>
          <p:cNvSpPr/>
          <p:nvPr/>
        </p:nvSpPr>
        <p:spPr>
          <a:xfrm>
            <a:off x="8851900" y="3003550"/>
            <a:ext cx="2501900" cy="2501900"/>
          </a:xfrm>
          <a:prstGeom prst="ellipse">
            <a:avLst/>
          </a:prstGeom>
          <a:solidFill>
            <a:srgbClr val="FF0000">
              <a:alpha val="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B2E1E6BC-626A-4B94-8B08-D83B45FCD160}"/>
              </a:ext>
            </a:extLst>
          </p:cNvPr>
          <p:cNvSpPr/>
          <p:nvPr/>
        </p:nvSpPr>
        <p:spPr>
          <a:xfrm>
            <a:off x="5280609" y="2806699"/>
            <a:ext cx="1935531" cy="1490981"/>
          </a:xfrm>
          <a:prstGeom prst="borderCallout2">
            <a:avLst>
              <a:gd name="adj1" fmla="val 77706"/>
              <a:gd name="adj2" fmla="val 8965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/>
              <a:t>퍼블로</a:t>
            </a:r>
            <a:r>
              <a:rPr lang="ko-KR" altLang="en-US" sz="900" dirty="0"/>
              <a:t> 만들어 주셔요</a:t>
            </a:r>
            <a:endParaRPr lang="en-US" altLang="ko-KR" sz="900" dirty="0"/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개발자분이 </a:t>
            </a:r>
            <a:r>
              <a:rPr lang="en-US" altLang="ko-KR" sz="900" dirty="0">
                <a:solidFill>
                  <a:schemeClr val="bg1"/>
                </a:solidFill>
              </a:rPr>
              <a:t>CSS </a:t>
            </a:r>
            <a:r>
              <a:rPr lang="ko-KR" altLang="en-US" sz="900" dirty="0">
                <a:solidFill>
                  <a:schemeClr val="bg1"/>
                </a:solidFill>
              </a:rPr>
              <a:t>값 필요하다고 합니다</a:t>
            </a:r>
            <a:r>
              <a:rPr lang="en-US" altLang="ko-KR" sz="900" dirty="0">
                <a:solidFill>
                  <a:schemeClr val="bg1"/>
                </a:solidFill>
              </a:rPr>
              <a:t>.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46304A0-A825-4977-9BF0-2BF481A10F7E}"/>
              </a:ext>
            </a:extLst>
          </p:cNvPr>
          <p:cNvCxnSpPr>
            <a:cxnSpLocks/>
          </p:cNvCxnSpPr>
          <p:nvPr/>
        </p:nvCxnSpPr>
        <p:spPr>
          <a:xfrm flipV="1">
            <a:off x="7117080" y="2705100"/>
            <a:ext cx="745490" cy="441960"/>
          </a:xfrm>
          <a:prstGeom prst="straightConnector1">
            <a:avLst/>
          </a:prstGeom>
          <a:ln w="1206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DEAC681-E93A-413D-BCA1-F24C4EF683AE}"/>
              </a:ext>
            </a:extLst>
          </p:cNvPr>
          <p:cNvCxnSpPr>
            <a:cxnSpLocks/>
          </p:cNvCxnSpPr>
          <p:nvPr/>
        </p:nvCxnSpPr>
        <p:spPr>
          <a:xfrm>
            <a:off x="7155180" y="3619500"/>
            <a:ext cx="1981200" cy="929640"/>
          </a:xfrm>
          <a:prstGeom prst="straightConnector1">
            <a:avLst/>
          </a:prstGeom>
          <a:ln w="1206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11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DD98F5A-3EBC-438D-A53A-7172C4214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291" y="309127"/>
            <a:ext cx="1314633" cy="62397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D871C9E-26B3-4697-9888-EA593ED582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81" t="5243" r="-1756" b="13398"/>
          <a:stretch/>
        </p:blipFill>
        <p:spPr>
          <a:xfrm>
            <a:off x="5946233" y="255826"/>
            <a:ext cx="5377171" cy="6293047"/>
          </a:xfrm>
          <a:prstGeom prst="rect">
            <a:avLst/>
          </a:prstGeom>
        </p:spPr>
      </p:pic>
      <p:sp>
        <p:nvSpPr>
          <p:cNvPr id="7" name="설명선: 굽은 선 6">
            <a:extLst>
              <a:ext uri="{FF2B5EF4-FFF2-40B4-BE49-F238E27FC236}">
                <a16:creationId xmlns:a16="http://schemas.microsoft.com/office/drawing/2014/main" id="{20F13F29-41CD-409D-B608-DE4BCA00C4EB}"/>
              </a:ext>
            </a:extLst>
          </p:cNvPr>
          <p:cNvSpPr/>
          <p:nvPr/>
        </p:nvSpPr>
        <p:spPr>
          <a:xfrm>
            <a:off x="3450851" y="1491835"/>
            <a:ext cx="2071407" cy="3958706"/>
          </a:xfrm>
          <a:prstGeom prst="borderCallout2">
            <a:avLst>
              <a:gd name="adj1" fmla="val 31279"/>
              <a:gd name="adj2" fmla="val 95513"/>
              <a:gd name="adj3" fmla="val 65580"/>
              <a:gd name="adj4" fmla="val 4934"/>
              <a:gd name="adj5" fmla="val 66576"/>
              <a:gd name="adj6" fmla="val -41599"/>
            </a:avLst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전페이지 스크롤 모양을 모두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dirty="0" err="1">
                <a:solidFill>
                  <a:schemeClr val="bg1"/>
                </a:solidFill>
              </a:rPr>
              <a:t>대쉬보드에</a:t>
            </a:r>
            <a:r>
              <a:rPr lang="ko-KR" altLang="en-US" sz="2800" dirty="0">
                <a:solidFill>
                  <a:schemeClr val="bg1"/>
                </a:solidFill>
              </a:rPr>
              <a:t> 있는 스크롤 모양으로 변경 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FF24FC7-D9D6-4ED9-AB5F-E5EA1AB1A2D6}"/>
              </a:ext>
            </a:extLst>
          </p:cNvPr>
          <p:cNvCxnSpPr>
            <a:cxnSpLocks/>
          </p:cNvCxnSpPr>
          <p:nvPr/>
        </p:nvCxnSpPr>
        <p:spPr>
          <a:xfrm>
            <a:off x="5522258" y="4052047"/>
            <a:ext cx="2796989" cy="0"/>
          </a:xfrm>
          <a:prstGeom prst="straightConnector1">
            <a:avLst/>
          </a:prstGeom>
          <a:ln w="1206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96EE9CF2-644B-4E10-B105-7B5B24ED5DF2}"/>
              </a:ext>
            </a:extLst>
          </p:cNvPr>
          <p:cNvSpPr/>
          <p:nvPr/>
        </p:nvSpPr>
        <p:spPr>
          <a:xfrm>
            <a:off x="2163079" y="996870"/>
            <a:ext cx="436686" cy="4453671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562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1">
            <a:extLst>
              <a:ext uri="{FF2B5EF4-FFF2-40B4-BE49-F238E27FC236}">
                <a16:creationId xmlns:a16="http://schemas.microsoft.com/office/drawing/2014/main" id="{9DC795FC-93D5-44AC-BD89-BDDAF32D3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604" y="2877262"/>
            <a:ext cx="6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var(--monospace-font-family)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C84CA4C-01FF-4B43-8819-52D72D57822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91443" y="0"/>
            <a:ext cx="2733641" cy="53848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AB9A338-A8F9-4C06-844B-4952D04673D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57135" y="0"/>
            <a:ext cx="3228897" cy="5430418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65B373D-108C-473C-8725-C7319AC0B776}"/>
              </a:ext>
            </a:extLst>
          </p:cNvPr>
          <p:cNvCxnSpPr>
            <a:cxnSpLocks/>
          </p:cNvCxnSpPr>
          <p:nvPr/>
        </p:nvCxnSpPr>
        <p:spPr>
          <a:xfrm>
            <a:off x="3644900" y="2368550"/>
            <a:ext cx="608012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E5D1F95-DFAE-44B8-9A32-9359B6C3E993}"/>
              </a:ext>
            </a:extLst>
          </p:cNvPr>
          <p:cNvCxnSpPr>
            <a:cxnSpLocks/>
          </p:cNvCxnSpPr>
          <p:nvPr/>
        </p:nvCxnSpPr>
        <p:spPr>
          <a:xfrm>
            <a:off x="3644900" y="3956050"/>
            <a:ext cx="608012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7ABDC97-5DB8-4ECE-A9B0-F5712C9081D1}"/>
              </a:ext>
            </a:extLst>
          </p:cNvPr>
          <p:cNvCxnSpPr>
            <a:cxnSpLocks/>
          </p:cNvCxnSpPr>
          <p:nvPr/>
        </p:nvCxnSpPr>
        <p:spPr>
          <a:xfrm>
            <a:off x="3644900" y="4483100"/>
            <a:ext cx="608012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F6F45ED-DB01-4797-AD16-798349A3441C}"/>
              </a:ext>
            </a:extLst>
          </p:cNvPr>
          <p:cNvCxnSpPr>
            <a:cxnSpLocks/>
          </p:cNvCxnSpPr>
          <p:nvPr/>
        </p:nvCxnSpPr>
        <p:spPr>
          <a:xfrm flipV="1">
            <a:off x="3581400" y="5295899"/>
            <a:ext cx="6143625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설명선: 굽은 선 36">
            <a:extLst>
              <a:ext uri="{FF2B5EF4-FFF2-40B4-BE49-F238E27FC236}">
                <a16:creationId xmlns:a16="http://schemas.microsoft.com/office/drawing/2014/main" id="{E55DB58E-80CC-4254-86C5-B0ECAFB46A0C}"/>
              </a:ext>
            </a:extLst>
          </p:cNvPr>
          <p:cNvSpPr/>
          <p:nvPr/>
        </p:nvSpPr>
        <p:spPr>
          <a:xfrm>
            <a:off x="9797137" y="2368470"/>
            <a:ext cx="1930265" cy="2927430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탭 변경 </a:t>
            </a:r>
            <a:r>
              <a:rPr lang="ko-KR" altLang="en-US" sz="1400" dirty="0" err="1"/>
              <a:t>할때마다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algn="ctr"/>
            <a:r>
              <a:rPr lang="ko-KR" altLang="en-US" sz="1400" dirty="0"/>
              <a:t>흔들림</a:t>
            </a:r>
            <a:endParaRPr lang="en-US" altLang="ko-KR" sz="1400" dirty="0"/>
          </a:p>
          <a:p>
            <a:pPr algn="ctr"/>
            <a:r>
              <a:rPr lang="ko-KR" altLang="en-US" sz="1000" dirty="0"/>
              <a:t>대기정보에</a:t>
            </a:r>
            <a:r>
              <a:rPr lang="en-US" altLang="ko-KR" sz="1000" dirty="0"/>
              <a:t>[</a:t>
            </a:r>
            <a:r>
              <a:rPr lang="ko-KR" altLang="en-US" sz="1000" dirty="0"/>
              <a:t>서 부가산출물 </a:t>
            </a:r>
            <a:r>
              <a:rPr lang="ko-KR" altLang="en-US" sz="1000" dirty="0" err="1"/>
              <a:t>탭으로로</a:t>
            </a:r>
            <a:r>
              <a:rPr lang="ko-KR" altLang="en-US" sz="1000" dirty="0"/>
              <a:t> 전환 시 서로 위치를 </a:t>
            </a:r>
            <a:r>
              <a:rPr lang="ko-KR" altLang="en-US" sz="1000" dirty="0" err="1"/>
              <a:t>맟춰</a:t>
            </a:r>
            <a:r>
              <a:rPr lang="ko-KR" altLang="en-US" sz="1000" dirty="0"/>
              <a:t> 주세요 서로 위치가 </a:t>
            </a:r>
            <a:r>
              <a:rPr lang="ko-KR" altLang="en-US" sz="1000" dirty="0" err="1"/>
              <a:t>들쑥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날쑥</a:t>
            </a:r>
            <a:r>
              <a:rPr lang="ko-KR" altLang="en-US" sz="1000" dirty="0"/>
              <a:t> 하면 안됨</a:t>
            </a:r>
            <a:endParaRPr lang="en-US" altLang="ko-KR" sz="1000" dirty="0"/>
          </a:p>
          <a:p>
            <a:pPr algn="ctr"/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아마 하단 테이블 </a:t>
            </a:r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번 </a:t>
            </a:r>
            <a:r>
              <a:rPr lang="en-US" altLang="ko-KR" sz="1000" dirty="0">
                <a:solidFill>
                  <a:schemeClr val="bg1"/>
                </a:solidFill>
              </a:rPr>
              <a:t>2</a:t>
            </a:r>
            <a:r>
              <a:rPr lang="ko-KR" altLang="en-US" sz="1000" dirty="0">
                <a:solidFill>
                  <a:schemeClr val="bg1"/>
                </a:solidFill>
              </a:rPr>
              <a:t>번 </a:t>
            </a:r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번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 err="1">
                <a:solidFill>
                  <a:schemeClr val="bg1"/>
                </a:solidFill>
              </a:rPr>
              <a:t>높이값을</a:t>
            </a:r>
            <a:r>
              <a:rPr lang="ko-KR" altLang="en-US" sz="1000" dirty="0">
                <a:solidFill>
                  <a:schemeClr val="bg1"/>
                </a:solidFill>
              </a:rPr>
              <a:t> 늘려서 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맞추면 </a:t>
            </a:r>
            <a:r>
              <a:rPr lang="ko-KR" altLang="en-US" sz="1000" dirty="0" err="1">
                <a:solidFill>
                  <a:schemeClr val="bg1"/>
                </a:solidFill>
              </a:rPr>
              <a:t>될거</a:t>
            </a:r>
            <a:r>
              <a:rPr lang="ko-KR" altLang="en-US" sz="1000" dirty="0">
                <a:solidFill>
                  <a:schemeClr val="bg1"/>
                </a:solidFill>
              </a:rPr>
              <a:t> 같음 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6459B55-5F34-41EA-AD5F-C9B4946085FD}"/>
              </a:ext>
            </a:extLst>
          </p:cNvPr>
          <p:cNvCxnSpPr>
            <a:cxnSpLocks/>
          </p:cNvCxnSpPr>
          <p:nvPr/>
        </p:nvCxnSpPr>
        <p:spPr>
          <a:xfrm flipH="1">
            <a:off x="9172575" y="4787815"/>
            <a:ext cx="887966" cy="1809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설명선: 굽은 선 41">
            <a:extLst>
              <a:ext uri="{FF2B5EF4-FFF2-40B4-BE49-F238E27FC236}">
                <a16:creationId xmlns:a16="http://schemas.microsoft.com/office/drawing/2014/main" id="{313EEF44-73BB-42D3-8857-E893DCF1716A}"/>
              </a:ext>
            </a:extLst>
          </p:cNvPr>
          <p:cNvSpPr/>
          <p:nvPr/>
        </p:nvSpPr>
        <p:spPr>
          <a:xfrm>
            <a:off x="8853172" y="4641934"/>
            <a:ext cx="174147" cy="14588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7443"/>
              <a:gd name="adj6" fmla="val 2416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1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E376081D-2739-4F70-96BF-366FB5FA332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0974" y="795240"/>
            <a:ext cx="3129426" cy="4854938"/>
          </a:xfrm>
          <a:prstGeom prst="rect">
            <a:avLst/>
          </a:prstGeom>
        </p:spPr>
      </p:pic>
      <p:sp>
        <p:nvSpPr>
          <p:cNvPr id="43" name="설명선: 굽은 선 42">
            <a:extLst>
              <a:ext uri="{FF2B5EF4-FFF2-40B4-BE49-F238E27FC236}">
                <a16:creationId xmlns:a16="http://schemas.microsoft.com/office/drawing/2014/main" id="{D51C910F-1DE3-4073-A7D9-FC0FCAE71B73}"/>
              </a:ext>
            </a:extLst>
          </p:cNvPr>
          <p:cNvSpPr/>
          <p:nvPr/>
        </p:nvSpPr>
        <p:spPr>
          <a:xfrm>
            <a:off x="8862697" y="4822909"/>
            <a:ext cx="174147" cy="14588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7443"/>
              <a:gd name="adj6" fmla="val 2416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2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44" name="설명선: 굽은 선 43">
            <a:extLst>
              <a:ext uri="{FF2B5EF4-FFF2-40B4-BE49-F238E27FC236}">
                <a16:creationId xmlns:a16="http://schemas.microsoft.com/office/drawing/2014/main" id="{A2023561-50EA-4B49-BB79-4982C5241A82}"/>
              </a:ext>
            </a:extLst>
          </p:cNvPr>
          <p:cNvSpPr/>
          <p:nvPr/>
        </p:nvSpPr>
        <p:spPr>
          <a:xfrm>
            <a:off x="8865079" y="5025315"/>
            <a:ext cx="174147" cy="14588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7443"/>
              <a:gd name="adj6" fmla="val 2416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3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47" name="설명선: 굽은 선 46">
            <a:extLst>
              <a:ext uri="{FF2B5EF4-FFF2-40B4-BE49-F238E27FC236}">
                <a16:creationId xmlns:a16="http://schemas.microsoft.com/office/drawing/2014/main" id="{BE3D4DB3-E83B-44BA-AF3D-E5823131A4E4}"/>
              </a:ext>
            </a:extLst>
          </p:cNvPr>
          <p:cNvSpPr/>
          <p:nvPr/>
        </p:nvSpPr>
        <p:spPr>
          <a:xfrm>
            <a:off x="789503" y="798512"/>
            <a:ext cx="1422915" cy="600076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디자인 원본</a:t>
            </a:r>
          </a:p>
        </p:txBody>
      </p:sp>
      <p:sp>
        <p:nvSpPr>
          <p:cNvPr id="32" name="설명선: 굽은 선 31">
            <a:extLst>
              <a:ext uri="{FF2B5EF4-FFF2-40B4-BE49-F238E27FC236}">
                <a16:creationId xmlns:a16="http://schemas.microsoft.com/office/drawing/2014/main" id="{F21424B1-E15E-483E-B2AA-498B088C0487}"/>
              </a:ext>
            </a:extLst>
          </p:cNvPr>
          <p:cNvSpPr/>
          <p:nvPr/>
        </p:nvSpPr>
        <p:spPr>
          <a:xfrm>
            <a:off x="5237973" y="2368470"/>
            <a:ext cx="1907058" cy="2927429"/>
          </a:xfrm>
          <a:prstGeom prst="borderCallout2">
            <a:avLst>
              <a:gd name="adj1" fmla="val 98449"/>
              <a:gd name="adj2" fmla="val 96688"/>
              <a:gd name="adj3" fmla="val 99031"/>
              <a:gd name="adj4" fmla="val 97224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3" name="설명선: 굽은 선 32">
            <a:extLst>
              <a:ext uri="{FF2B5EF4-FFF2-40B4-BE49-F238E27FC236}">
                <a16:creationId xmlns:a16="http://schemas.microsoft.com/office/drawing/2014/main" id="{39F669C7-F49E-4561-B67C-7610D34B7BC7}"/>
              </a:ext>
            </a:extLst>
          </p:cNvPr>
          <p:cNvSpPr/>
          <p:nvPr/>
        </p:nvSpPr>
        <p:spPr>
          <a:xfrm>
            <a:off x="7352029" y="2388066"/>
            <a:ext cx="1907058" cy="2886223"/>
          </a:xfrm>
          <a:prstGeom prst="borderCallout2">
            <a:avLst>
              <a:gd name="adj1" fmla="val 99880"/>
              <a:gd name="adj2" fmla="val 98088"/>
              <a:gd name="adj3" fmla="val 99880"/>
              <a:gd name="adj4" fmla="val 99163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46" name="설명선: 굽은 선 45">
            <a:extLst>
              <a:ext uri="{FF2B5EF4-FFF2-40B4-BE49-F238E27FC236}">
                <a16:creationId xmlns:a16="http://schemas.microsoft.com/office/drawing/2014/main" id="{52E61DDE-9B65-421E-9A83-60816D4A9BD6}"/>
              </a:ext>
            </a:extLst>
          </p:cNvPr>
          <p:cNvSpPr/>
          <p:nvPr/>
        </p:nvSpPr>
        <p:spPr>
          <a:xfrm>
            <a:off x="7761767" y="1490977"/>
            <a:ext cx="1164430" cy="61205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원형 그래프 조금 더 키워주세요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5E79A93-F394-4189-930E-1B643169AC29}"/>
              </a:ext>
            </a:extLst>
          </p:cNvPr>
          <p:cNvCxnSpPr>
            <a:cxnSpLocks/>
            <a:stCxn id="46" idx="1"/>
          </p:cNvCxnSpPr>
          <p:nvPr/>
        </p:nvCxnSpPr>
        <p:spPr>
          <a:xfrm flipH="1">
            <a:off x="8305558" y="2103028"/>
            <a:ext cx="38424" cy="4339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ontrols>
      <mc:AlternateContent xmlns:mc="http://schemas.openxmlformats.org/markup-compatibility/2006">
        <mc:Choice xmlns:v="urn:schemas-microsoft-com:vml" Requires="v">
          <p:control name="HTMLCheckbox1" r:id="rId1" imgW="257040" imgH="276120"/>
        </mc:Choice>
        <mc:Fallback>
          <p:control name="HTMLCheckbox1" r:id="rId1" imgW="257040" imgH="276120">
            <p:pic>
              <p:nvPicPr>
                <p:cNvPr id="19" name="HTMLCheckbox1">
                  <a:extLst>
                    <a:ext uri="{FF2B5EF4-FFF2-40B4-BE49-F238E27FC236}">
                      <a16:creationId xmlns:a16="http://schemas.microsoft.com/office/drawing/2014/main" id="{B12435EE-2405-4F80-B3E9-D763952FC31F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2" r:id="rId2" imgW="257040" imgH="276120"/>
        </mc:Choice>
        <mc:Fallback>
          <p:control name="HTMLCheckbox2" r:id="rId2" imgW="257040" imgH="276120">
            <p:pic>
              <p:nvPicPr>
                <p:cNvPr id="20" name="HTMLCheckbox2">
                  <a:extLst>
                    <a:ext uri="{FF2B5EF4-FFF2-40B4-BE49-F238E27FC236}">
                      <a16:creationId xmlns:a16="http://schemas.microsoft.com/office/drawing/2014/main" id="{A7328E0A-50BD-48E9-B50E-08E15073BC1D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3" r:id="rId3" imgW="257040" imgH="276120"/>
        </mc:Choice>
        <mc:Fallback>
          <p:control name="HTMLCheckbox3" r:id="rId3" imgW="257040" imgH="276120">
            <p:pic>
              <p:nvPicPr>
                <p:cNvPr id="21" name="HTMLCheckbox3">
                  <a:extLst>
                    <a:ext uri="{FF2B5EF4-FFF2-40B4-BE49-F238E27FC236}">
                      <a16:creationId xmlns:a16="http://schemas.microsoft.com/office/drawing/2014/main" id="{A2C6DF4F-A365-46B8-95B0-5EDA3A118051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4" r:id="rId4" imgW="257040" imgH="276120"/>
        </mc:Choice>
        <mc:Fallback>
          <p:control name="HTMLCheckbox4" r:id="rId4" imgW="257040" imgH="276120">
            <p:pic>
              <p:nvPicPr>
                <p:cNvPr id="22" name="HTMLCheckbox4">
                  <a:extLst>
                    <a:ext uri="{FF2B5EF4-FFF2-40B4-BE49-F238E27FC236}">
                      <a16:creationId xmlns:a16="http://schemas.microsoft.com/office/drawing/2014/main" id="{8481F046-32DB-4C80-8C58-107068314B90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5" r:id="rId5" imgW="257040" imgH="276120"/>
        </mc:Choice>
        <mc:Fallback>
          <p:control name="HTMLCheckbox5" r:id="rId5" imgW="257040" imgH="276120">
            <p:pic>
              <p:nvPicPr>
                <p:cNvPr id="24" name="HTMLCheckbox5">
                  <a:extLst>
                    <a:ext uri="{FF2B5EF4-FFF2-40B4-BE49-F238E27FC236}">
                      <a16:creationId xmlns:a16="http://schemas.microsoft.com/office/drawing/2014/main" id="{2FBDDBE9-830E-4F61-B61F-78444C1B92C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6" r:id="rId6" imgW="257040" imgH="276120"/>
        </mc:Choice>
        <mc:Fallback>
          <p:control name="HTMLCheckbox6" r:id="rId6" imgW="257040" imgH="276120">
            <p:pic>
              <p:nvPicPr>
                <p:cNvPr id="25" name="HTMLCheckbox6">
                  <a:extLst>
                    <a:ext uri="{FF2B5EF4-FFF2-40B4-BE49-F238E27FC236}">
                      <a16:creationId xmlns:a16="http://schemas.microsoft.com/office/drawing/2014/main" id="{36E80EA6-6BE6-4358-BE84-7AEADCB5A93B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7" r:id="rId7" imgW="257040" imgH="276120"/>
        </mc:Choice>
        <mc:Fallback>
          <p:control name="HTMLCheckbox7" r:id="rId7" imgW="257040" imgH="276120">
            <p:pic>
              <p:nvPicPr>
                <p:cNvPr id="26" name="HTMLCheckbox7">
                  <a:extLst>
                    <a:ext uri="{FF2B5EF4-FFF2-40B4-BE49-F238E27FC236}">
                      <a16:creationId xmlns:a16="http://schemas.microsoft.com/office/drawing/2014/main" id="{A1D20628-EAA3-4684-9291-DFC254214DDD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8" r:id="rId8" imgW="257040" imgH="276120"/>
        </mc:Choice>
        <mc:Fallback>
          <p:control name="HTMLCheckbox8" r:id="rId8" imgW="257040" imgH="276120">
            <p:pic>
              <p:nvPicPr>
                <p:cNvPr id="27" name="HTMLCheckbox8">
                  <a:extLst>
                    <a:ext uri="{FF2B5EF4-FFF2-40B4-BE49-F238E27FC236}">
                      <a16:creationId xmlns:a16="http://schemas.microsoft.com/office/drawing/2014/main" id="{6A1257CB-F1D2-436C-AB7F-B7026D65FB0B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9" r:id="rId9" imgW="257040" imgH="276120"/>
        </mc:Choice>
        <mc:Fallback>
          <p:control name="HTMLCheckbox9" r:id="rId9" imgW="257040" imgH="276120">
            <p:pic>
              <p:nvPicPr>
                <p:cNvPr id="29" name="HTMLCheckbox9">
                  <a:extLst>
                    <a:ext uri="{FF2B5EF4-FFF2-40B4-BE49-F238E27FC236}">
                      <a16:creationId xmlns:a16="http://schemas.microsoft.com/office/drawing/2014/main" id="{1F8E70A4-4BAD-4F88-9D37-07921C26F815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10" r:id="rId10" imgW="257040" imgH="276120"/>
        </mc:Choice>
        <mc:Fallback>
          <p:control name="HTMLCheckbox10" r:id="rId10" imgW="257040" imgH="276120">
            <p:pic>
              <p:nvPicPr>
                <p:cNvPr id="30" name="HTMLCheckbox10">
                  <a:extLst>
                    <a:ext uri="{FF2B5EF4-FFF2-40B4-BE49-F238E27FC236}">
                      <a16:creationId xmlns:a16="http://schemas.microsoft.com/office/drawing/2014/main" id="{54F529EE-48F1-43BE-BEEB-D67DB8B76A9F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HTMLCheckbox11" r:id="rId11" imgW="257040" imgH="276120"/>
        </mc:Choice>
        <mc:Fallback>
          <p:control name="HTMLCheckbox11" r:id="rId11" imgW="257040" imgH="276120">
            <p:pic>
              <p:nvPicPr>
                <p:cNvPr id="31" name="HTMLCheckbox11">
                  <a:extLst>
                    <a:ext uri="{FF2B5EF4-FFF2-40B4-BE49-F238E27FC236}">
                      <a16:creationId xmlns:a16="http://schemas.microsoft.com/office/drawing/2014/main" id="{5CF71326-2163-4213-9017-B25755F174B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6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76225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740402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17F7D5F-2BFE-4269-B499-22BD0917B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6" y="307392"/>
            <a:ext cx="2733641" cy="53848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C020B1C-E0F1-454F-A8C7-DBF205D39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199" y="215626"/>
            <a:ext cx="6525536" cy="6258798"/>
          </a:xfrm>
          <a:prstGeom prst="rect">
            <a:avLst/>
          </a:prstGeom>
        </p:spPr>
      </p:pic>
      <p:sp>
        <p:nvSpPr>
          <p:cNvPr id="7" name="설명선: 굽은 선 6">
            <a:extLst>
              <a:ext uri="{FF2B5EF4-FFF2-40B4-BE49-F238E27FC236}">
                <a16:creationId xmlns:a16="http://schemas.microsoft.com/office/drawing/2014/main" id="{BDF18B73-A867-4DE0-BB90-03C2006CCB42}"/>
              </a:ext>
            </a:extLst>
          </p:cNvPr>
          <p:cNvSpPr/>
          <p:nvPr/>
        </p:nvSpPr>
        <p:spPr>
          <a:xfrm>
            <a:off x="7404891" y="4776121"/>
            <a:ext cx="3577239" cy="710279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64AE3247-8B1C-41C8-96B9-BADC0259382F}"/>
              </a:ext>
            </a:extLst>
          </p:cNvPr>
          <p:cNvSpPr/>
          <p:nvPr/>
        </p:nvSpPr>
        <p:spPr>
          <a:xfrm>
            <a:off x="1956758" y="5337053"/>
            <a:ext cx="1788620" cy="242654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83AE1BC2-6E09-425A-801C-2F86FFC073DB}"/>
              </a:ext>
            </a:extLst>
          </p:cNvPr>
          <p:cNvSpPr/>
          <p:nvPr/>
        </p:nvSpPr>
        <p:spPr>
          <a:xfrm>
            <a:off x="3564294" y="5186362"/>
            <a:ext cx="2183363" cy="600076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테이블 안에 상태 아이콘 </a:t>
            </a:r>
            <a:r>
              <a:rPr lang="ko-KR" altLang="en-US" sz="900" dirty="0" err="1">
                <a:solidFill>
                  <a:schemeClr val="bg1"/>
                </a:solidFill>
              </a:rPr>
              <a:t>빠져있음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AE10F0F-00DF-47B3-A5F1-1B8FF4C60C1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747657" y="5131260"/>
            <a:ext cx="1870616" cy="355140"/>
          </a:xfrm>
          <a:prstGeom prst="straightConnector1">
            <a:avLst/>
          </a:prstGeom>
          <a:ln w="1206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925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88D920-BDE1-4C42-A9C6-7AB02167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5387" y="971163"/>
            <a:ext cx="7125694" cy="5544324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BE627116-775D-4F2A-A43D-7453A5DFC503}"/>
              </a:ext>
            </a:extLst>
          </p:cNvPr>
          <p:cNvSpPr/>
          <p:nvPr/>
        </p:nvSpPr>
        <p:spPr>
          <a:xfrm>
            <a:off x="10000054" y="206716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5D8B935-E472-49DD-8147-B19B20B16895}"/>
              </a:ext>
            </a:extLst>
          </p:cNvPr>
          <p:cNvSpPr/>
          <p:nvPr/>
        </p:nvSpPr>
        <p:spPr>
          <a:xfrm>
            <a:off x="6199419" y="1612105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F828739-0DDC-4345-B06D-23BB583B528D}"/>
              </a:ext>
            </a:extLst>
          </p:cNvPr>
          <p:cNvSpPr/>
          <p:nvPr/>
        </p:nvSpPr>
        <p:spPr>
          <a:xfrm>
            <a:off x="6365270" y="1778792"/>
            <a:ext cx="331914" cy="1377292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E5AD71-380A-4DF2-A018-FFF9E58D2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7678" y="1244991"/>
            <a:ext cx="6492093" cy="4578354"/>
          </a:xfrm>
          <a:prstGeom prst="rect">
            <a:avLst/>
          </a:prstGeom>
        </p:spPr>
      </p:pic>
      <p:sp>
        <p:nvSpPr>
          <p:cNvPr id="33" name="설명선: 굽은 선 32">
            <a:extLst>
              <a:ext uri="{FF2B5EF4-FFF2-40B4-BE49-F238E27FC236}">
                <a16:creationId xmlns:a16="http://schemas.microsoft.com/office/drawing/2014/main" id="{D6FED0C0-3250-4DE3-80AB-FC2C4182EE05}"/>
              </a:ext>
            </a:extLst>
          </p:cNvPr>
          <p:cNvSpPr/>
          <p:nvPr/>
        </p:nvSpPr>
        <p:spPr>
          <a:xfrm>
            <a:off x="5946496" y="1170353"/>
            <a:ext cx="4476468" cy="476429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화살표나 일부 아이콘이 안보임</a:t>
            </a:r>
            <a:endParaRPr lang="en-US" altLang="ko-KR" sz="900" dirty="0"/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고객사나 내 </a:t>
            </a:r>
            <a:r>
              <a:rPr lang="ko-KR" altLang="en-US" sz="900" dirty="0" err="1">
                <a:solidFill>
                  <a:schemeClr val="bg1"/>
                </a:solidFill>
              </a:rPr>
              <a:t>컴에서도</a:t>
            </a:r>
            <a:r>
              <a:rPr lang="ko-KR" altLang="en-US" sz="900" dirty="0">
                <a:solidFill>
                  <a:schemeClr val="bg1"/>
                </a:solidFill>
              </a:rPr>
              <a:t> 안보임   크롬 최신버전임</a:t>
            </a:r>
          </a:p>
        </p:txBody>
      </p:sp>
      <p:sp>
        <p:nvSpPr>
          <p:cNvPr id="34" name="설명선: 굽은 선 33">
            <a:extLst>
              <a:ext uri="{FF2B5EF4-FFF2-40B4-BE49-F238E27FC236}">
                <a16:creationId xmlns:a16="http://schemas.microsoft.com/office/drawing/2014/main" id="{CF88F983-EC3F-4BC1-A02C-1F5C66C01676}"/>
              </a:ext>
            </a:extLst>
          </p:cNvPr>
          <p:cNvSpPr/>
          <p:nvPr/>
        </p:nvSpPr>
        <p:spPr>
          <a:xfrm>
            <a:off x="253080" y="1447801"/>
            <a:ext cx="4476468" cy="476429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디자인 </a:t>
            </a:r>
            <a:r>
              <a:rPr lang="ko-KR" altLang="en-US" sz="900" dirty="0" err="1"/>
              <a:t>웝본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AB6B561-72A6-4B6B-A5B6-10AC90EEC0CB}"/>
              </a:ext>
            </a:extLst>
          </p:cNvPr>
          <p:cNvSpPr/>
          <p:nvPr/>
        </p:nvSpPr>
        <p:spPr>
          <a:xfrm>
            <a:off x="4949754" y="220498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3C8DEBB-73C3-4EDF-AB46-078386591ABC}"/>
              </a:ext>
            </a:extLst>
          </p:cNvPr>
          <p:cNvSpPr/>
          <p:nvPr/>
        </p:nvSpPr>
        <p:spPr>
          <a:xfrm>
            <a:off x="4902129" y="279553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5DC5BD2-45D4-45EC-8E26-4D57A2E639AF}"/>
              </a:ext>
            </a:extLst>
          </p:cNvPr>
          <p:cNvSpPr/>
          <p:nvPr/>
        </p:nvSpPr>
        <p:spPr>
          <a:xfrm>
            <a:off x="2406579" y="346228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0538923-40FF-4017-A623-E600B719DC0D}"/>
              </a:ext>
            </a:extLst>
          </p:cNvPr>
          <p:cNvSpPr/>
          <p:nvPr/>
        </p:nvSpPr>
        <p:spPr>
          <a:xfrm>
            <a:off x="2797104" y="2100206"/>
            <a:ext cx="189626" cy="502445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1753303-23C5-4656-A773-CCD15E79357E}"/>
              </a:ext>
            </a:extLst>
          </p:cNvPr>
          <p:cNvSpPr/>
          <p:nvPr/>
        </p:nvSpPr>
        <p:spPr>
          <a:xfrm>
            <a:off x="3073329" y="2776481"/>
            <a:ext cx="189626" cy="502445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47A559A-89C1-4448-A33B-C4B75532EA5E}"/>
              </a:ext>
            </a:extLst>
          </p:cNvPr>
          <p:cNvSpPr/>
          <p:nvPr/>
        </p:nvSpPr>
        <p:spPr>
          <a:xfrm>
            <a:off x="-41346" y="1978763"/>
            <a:ext cx="189626" cy="502445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2C60DD-7C78-4A54-B373-9AB095B4B63E}"/>
              </a:ext>
            </a:extLst>
          </p:cNvPr>
          <p:cNvSpPr/>
          <p:nvPr/>
        </p:nvSpPr>
        <p:spPr>
          <a:xfrm>
            <a:off x="10022914" y="2332672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DFBA741-9F9B-47A2-A136-7F2EA1D053A0}"/>
              </a:ext>
            </a:extLst>
          </p:cNvPr>
          <p:cNvSpPr/>
          <p:nvPr/>
        </p:nvSpPr>
        <p:spPr>
          <a:xfrm>
            <a:off x="9831218" y="1833798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3A7BC1B-C55B-480A-B6F8-A67B0E80B7FC}"/>
              </a:ext>
            </a:extLst>
          </p:cNvPr>
          <p:cNvSpPr/>
          <p:nvPr/>
        </p:nvSpPr>
        <p:spPr>
          <a:xfrm>
            <a:off x="10137214" y="2546031"/>
            <a:ext cx="205740" cy="75914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1BE0E9-F51C-44B1-8C54-2933D50D254E}"/>
              </a:ext>
            </a:extLst>
          </p:cNvPr>
          <p:cNvSpPr/>
          <p:nvPr/>
        </p:nvSpPr>
        <p:spPr>
          <a:xfrm>
            <a:off x="10769674" y="495514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6B35F3E-3C66-4A36-952B-82A3B80EFE70}"/>
              </a:ext>
            </a:extLst>
          </p:cNvPr>
          <p:cNvSpPr/>
          <p:nvPr/>
        </p:nvSpPr>
        <p:spPr>
          <a:xfrm>
            <a:off x="10815394" y="526756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0A70F15-D174-4AF6-B7D2-028CEF8C0E98}"/>
              </a:ext>
            </a:extLst>
          </p:cNvPr>
          <p:cNvSpPr/>
          <p:nvPr/>
        </p:nvSpPr>
        <p:spPr>
          <a:xfrm>
            <a:off x="10320094" y="469606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022FD6C-AAA6-41FC-96EA-6258F0138E51}"/>
              </a:ext>
            </a:extLst>
          </p:cNvPr>
          <p:cNvSpPr/>
          <p:nvPr/>
        </p:nvSpPr>
        <p:spPr>
          <a:xfrm>
            <a:off x="10617274" y="3415901"/>
            <a:ext cx="205740" cy="1280160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8F224DD-51DF-46C6-9CAC-DF4A0C67C057}"/>
              </a:ext>
            </a:extLst>
          </p:cNvPr>
          <p:cNvSpPr/>
          <p:nvPr/>
        </p:nvSpPr>
        <p:spPr>
          <a:xfrm>
            <a:off x="10449634" y="3454001"/>
            <a:ext cx="45719" cy="1280160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7FBCEC1-55D2-4CF2-BB81-3A5C09B8C4E9}"/>
              </a:ext>
            </a:extLst>
          </p:cNvPr>
          <p:cNvSpPr/>
          <p:nvPr/>
        </p:nvSpPr>
        <p:spPr>
          <a:xfrm>
            <a:off x="6997774" y="3118721"/>
            <a:ext cx="205740" cy="1280160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EF5AA83-FD27-484D-BACA-A0D7AEAB88B1}"/>
              </a:ext>
            </a:extLst>
          </p:cNvPr>
          <p:cNvSpPr/>
          <p:nvPr/>
        </p:nvSpPr>
        <p:spPr>
          <a:xfrm>
            <a:off x="6830134" y="3156821"/>
            <a:ext cx="45719" cy="1280160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9BBECB0-2D20-40CE-B156-585D6596913D}"/>
              </a:ext>
            </a:extLst>
          </p:cNvPr>
          <p:cNvSpPr/>
          <p:nvPr/>
        </p:nvSpPr>
        <p:spPr>
          <a:xfrm>
            <a:off x="7100644" y="469606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2D840FE-70D5-43CC-8DC4-7312E5634A53}"/>
              </a:ext>
            </a:extLst>
          </p:cNvPr>
          <p:cNvSpPr/>
          <p:nvPr/>
        </p:nvSpPr>
        <p:spPr>
          <a:xfrm>
            <a:off x="7146364" y="500848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57F3759-788D-47B5-906E-D1B5691036D1}"/>
              </a:ext>
            </a:extLst>
          </p:cNvPr>
          <p:cNvSpPr/>
          <p:nvPr/>
        </p:nvSpPr>
        <p:spPr>
          <a:xfrm>
            <a:off x="6697184" y="4398881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EE22EF0-F79C-4263-A50A-44B236987F91}"/>
              </a:ext>
            </a:extLst>
          </p:cNvPr>
          <p:cNvSpPr/>
          <p:nvPr/>
        </p:nvSpPr>
        <p:spPr>
          <a:xfrm>
            <a:off x="6262400" y="5384242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D141987-0FEC-4DEF-9662-576337C13568}"/>
              </a:ext>
            </a:extLst>
          </p:cNvPr>
          <p:cNvSpPr/>
          <p:nvPr/>
        </p:nvSpPr>
        <p:spPr>
          <a:xfrm>
            <a:off x="9897140" y="5589982"/>
            <a:ext cx="205740" cy="23336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F3509B1-6EFA-4C6B-931E-98CE12841C36}"/>
              </a:ext>
            </a:extLst>
          </p:cNvPr>
          <p:cNvSpPr/>
          <p:nvPr/>
        </p:nvSpPr>
        <p:spPr>
          <a:xfrm>
            <a:off x="9256744" y="3407564"/>
            <a:ext cx="397761" cy="432916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638C1D2-0B68-4067-9533-35B04CE5DB39}"/>
              </a:ext>
            </a:extLst>
          </p:cNvPr>
          <p:cNvSpPr/>
          <p:nvPr/>
        </p:nvSpPr>
        <p:spPr>
          <a:xfrm>
            <a:off x="250902" y="2539786"/>
            <a:ext cx="189626" cy="739139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BF55DD6-91A9-444E-893C-5DE35E178DE5}"/>
              </a:ext>
            </a:extLst>
          </p:cNvPr>
          <p:cNvSpPr/>
          <p:nvPr/>
        </p:nvSpPr>
        <p:spPr>
          <a:xfrm>
            <a:off x="763649" y="3172175"/>
            <a:ext cx="126479" cy="107447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086FD0A-5899-4AB1-A2F4-842A48E3B890}"/>
              </a:ext>
            </a:extLst>
          </p:cNvPr>
          <p:cNvSpPr/>
          <p:nvPr/>
        </p:nvSpPr>
        <p:spPr>
          <a:xfrm>
            <a:off x="618371" y="3146538"/>
            <a:ext cx="45719" cy="107447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A0CC28E-9848-409E-8362-F84646C1981E}"/>
              </a:ext>
            </a:extLst>
          </p:cNvPr>
          <p:cNvSpPr/>
          <p:nvPr/>
        </p:nvSpPr>
        <p:spPr>
          <a:xfrm>
            <a:off x="1031067" y="4217449"/>
            <a:ext cx="159651" cy="490464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>
                <a:alpha val="4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759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C736E01-D286-4034-9C55-7778B625D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98" y="1082351"/>
            <a:ext cx="7764705" cy="44227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D92ADE-00A6-458A-BC85-0E8E43126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22508"/>
            <a:ext cx="4934893" cy="3283478"/>
          </a:xfrm>
          <a:prstGeom prst="rect">
            <a:avLst/>
          </a:prstGeom>
          <a:ln w="50800">
            <a:solidFill>
              <a:srgbClr val="FF0000"/>
            </a:solidFill>
          </a:ln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6690A745-5B8F-48C5-A183-45F80F5D8E30}"/>
              </a:ext>
            </a:extLst>
          </p:cNvPr>
          <p:cNvSpPr/>
          <p:nvPr/>
        </p:nvSpPr>
        <p:spPr>
          <a:xfrm>
            <a:off x="9293289" y="2784293"/>
            <a:ext cx="690467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다음달로 이동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384DCB0B-548B-4439-B258-5EA9E0C90981}"/>
              </a:ext>
            </a:extLst>
          </p:cNvPr>
          <p:cNvSpPr/>
          <p:nvPr/>
        </p:nvSpPr>
        <p:spPr>
          <a:xfrm>
            <a:off x="6969967" y="2784293"/>
            <a:ext cx="690467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이전달로 이동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5E1B666E-F1C6-406B-98A4-50D067890242}"/>
              </a:ext>
            </a:extLst>
          </p:cNvPr>
          <p:cNvSpPr/>
          <p:nvPr/>
        </p:nvSpPr>
        <p:spPr>
          <a:xfrm>
            <a:off x="7781731" y="2784293"/>
            <a:ext cx="1427583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클릭 시</a:t>
            </a:r>
            <a:endParaRPr lang="en-US" altLang="ko-KR" sz="900" dirty="0"/>
          </a:p>
          <a:p>
            <a:pPr algn="ctr"/>
            <a:r>
              <a:rPr lang="ko-KR" altLang="en-US" sz="900" dirty="0"/>
              <a:t>직접선택 창 추가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AEA2EBD-B034-4C6F-A797-0654F81E0C03}"/>
              </a:ext>
            </a:extLst>
          </p:cNvPr>
          <p:cNvCxnSpPr>
            <a:cxnSpLocks/>
          </p:cNvCxnSpPr>
          <p:nvPr/>
        </p:nvCxnSpPr>
        <p:spPr>
          <a:xfrm flipH="1">
            <a:off x="8495522" y="3207981"/>
            <a:ext cx="2303" cy="46866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FF4D340-2F2F-4D18-8153-79F52395311E}"/>
              </a:ext>
            </a:extLst>
          </p:cNvPr>
          <p:cNvCxnSpPr>
            <a:cxnSpLocks/>
          </p:cNvCxnSpPr>
          <p:nvPr/>
        </p:nvCxnSpPr>
        <p:spPr>
          <a:xfrm flipH="1">
            <a:off x="8501872" y="3201631"/>
            <a:ext cx="2303" cy="46866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EC9C740-D722-42AF-AD90-0027EBBC019C}"/>
              </a:ext>
            </a:extLst>
          </p:cNvPr>
          <p:cNvCxnSpPr>
            <a:cxnSpLocks/>
          </p:cNvCxnSpPr>
          <p:nvPr/>
        </p:nvCxnSpPr>
        <p:spPr>
          <a:xfrm flipH="1">
            <a:off x="9560732" y="3188931"/>
            <a:ext cx="67394" cy="54486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2F77FCB-6492-4B62-A8B5-06CC53AA4A2E}"/>
              </a:ext>
            </a:extLst>
          </p:cNvPr>
          <p:cNvCxnSpPr>
            <a:cxnSpLocks/>
          </p:cNvCxnSpPr>
          <p:nvPr/>
        </p:nvCxnSpPr>
        <p:spPr>
          <a:xfrm>
            <a:off x="7376795" y="3207981"/>
            <a:ext cx="49306" cy="46866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54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94894BCF-CCAF-4F49-8CFA-8D71A3FA3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6874" y="3274776"/>
            <a:ext cx="2804160" cy="306753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F3A1877-0F8F-4EAD-98BD-CB9AB1017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585"/>
          <a:stretch/>
        </p:blipFill>
        <p:spPr>
          <a:xfrm>
            <a:off x="0" y="810460"/>
            <a:ext cx="8468655" cy="21613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A82AFA-D1A4-4666-A2AB-A9621CD82C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39" r="20041"/>
          <a:stretch/>
        </p:blipFill>
        <p:spPr>
          <a:xfrm>
            <a:off x="610966" y="3123958"/>
            <a:ext cx="3619962" cy="24201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EE6D00-9BBE-452B-AC6B-DF979F03C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783" y="3170091"/>
            <a:ext cx="3619962" cy="3333902"/>
          </a:xfrm>
          <a:prstGeom prst="rect">
            <a:avLst/>
          </a:prstGeom>
        </p:spPr>
      </p:pic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F3686164-DCB5-4960-BF8A-1D943FDE2095}"/>
              </a:ext>
            </a:extLst>
          </p:cNvPr>
          <p:cNvSpPr/>
          <p:nvPr/>
        </p:nvSpPr>
        <p:spPr>
          <a:xfrm>
            <a:off x="3795069" y="420087"/>
            <a:ext cx="1010302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클릭 시 년</a:t>
            </a:r>
            <a:r>
              <a:rPr lang="en-US" altLang="ko-KR" sz="900" dirty="0"/>
              <a:t>,</a:t>
            </a:r>
            <a:r>
              <a:rPr lang="ko-KR" altLang="en-US" sz="900" dirty="0"/>
              <a:t>월 선택창 열림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B42B2C3-E7FB-4EFD-AEB2-AA01427B0EA9}"/>
              </a:ext>
            </a:extLst>
          </p:cNvPr>
          <p:cNvCxnSpPr>
            <a:cxnSpLocks/>
          </p:cNvCxnSpPr>
          <p:nvPr/>
        </p:nvCxnSpPr>
        <p:spPr>
          <a:xfrm>
            <a:off x="4300220" y="757719"/>
            <a:ext cx="49306" cy="46866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ACAB934-CB47-40ED-8C55-E2C566363538}"/>
              </a:ext>
            </a:extLst>
          </p:cNvPr>
          <p:cNvCxnSpPr>
            <a:cxnSpLocks/>
          </p:cNvCxnSpPr>
          <p:nvPr/>
        </p:nvCxnSpPr>
        <p:spPr>
          <a:xfrm flipH="1">
            <a:off x="2352675" y="1313883"/>
            <a:ext cx="1972198" cy="2724717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설명선: 굽은 선 13">
            <a:extLst>
              <a:ext uri="{FF2B5EF4-FFF2-40B4-BE49-F238E27FC236}">
                <a16:creationId xmlns:a16="http://schemas.microsoft.com/office/drawing/2014/main" id="{C9676E12-F94B-41C4-A3C3-58928C2A32F8}"/>
              </a:ext>
            </a:extLst>
          </p:cNvPr>
          <p:cNvSpPr/>
          <p:nvPr/>
        </p:nvSpPr>
        <p:spPr>
          <a:xfrm>
            <a:off x="3338774" y="4303808"/>
            <a:ext cx="1071554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년 월 선택 후 </a:t>
            </a:r>
            <a:endParaRPr lang="en-US" altLang="ko-KR" sz="900" dirty="0"/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창 닫으면</a:t>
            </a:r>
            <a:endParaRPr lang="en-US" altLang="ko-KR" sz="900" dirty="0">
              <a:solidFill>
                <a:schemeClr val="bg1"/>
              </a:solidFill>
            </a:endParaRPr>
          </a:p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일 선택 창 노출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D2F51FA-CB16-4C25-BFFB-1EB4FB682534}"/>
              </a:ext>
            </a:extLst>
          </p:cNvPr>
          <p:cNvCxnSpPr>
            <a:cxnSpLocks/>
          </p:cNvCxnSpPr>
          <p:nvPr/>
        </p:nvCxnSpPr>
        <p:spPr>
          <a:xfrm>
            <a:off x="4349526" y="4542022"/>
            <a:ext cx="1051149" cy="0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설명선: 굽은 선 20">
            <a:extLst>
              <a:ext uri="{FF2B5EF4-FFF2-40B4-BE49-F238E27FC236}">
                <a16:creationId xmlns:a16="http://schemas.microsoft.com/office/drawing/2014/main" id="{AF28577E-8DFE-4C0C-82FF-A9A97F53012B}"/>
              </a:ext>
            </a:extLst>
          </p:cNvPr>
          <p:cNvSpPr/>
          <p:nvPr/>
        </p:nvSpPr>
        <p:spPr>
          <a:xfrm>
            <a:off x="7223591" y="4064847"/>
            <a:ext cx="1245064" cy="1487392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일 선택 창 </a:t>
            </a:r>
            <a:r>
              <a:rPr lang="ko-KR" altLang="en-US" sz="900" dirty="0" err="1"/>
              <a:t>열린상태에서</a:t>
            </a:r>
            <a:r>
              <a:rPr lang="ko-KR" altLang="en-US" sz="900" dirty="0"/>
              <a:t> </a:t>
            </a:r>
            <a:r>
              <a:rPr lang="ko-KR" altLang="en-US" sz="900" dirty="0">
                <a:solidFill>
                  <a:schemeClr val="bg1"/>
                </a:solidFill>
              </a:rPr>
              <a:t>다시 </a:t>
            </a:r>
            <a:r>
              <a:rPr lang="ko-KR" altLang="en-US" sz="900" dirty="0" err="1">
                <a:solidFill>
                  <a:schemeClr val="bg1"/>
                </a:solidFill>
              </a:rPr>
              <a:t>년월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ko-KR" altLang="en-US" sz="900" dirty="0" err="1">
                <a:solidFill>
                  <a:schemeClr val="bg1"/>
                </a:solidFill>
              </a:rPr>
              <a:t>선태하려면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1</a:t>
            </a:r>
            <a:r>
              <a:rPr lang="ko-KR" altLang="en-US" sz="900" dirty="0">
                <a:solidFill>
                  <a:schemeClr val="bg1"/>
                </a:solidFill>
              </a:rPr>
              <a:t>번 영역 클릭 </a:t>
            </a:r>
            <a:r>
              <a:rPr lang="en-US" altLang="ko-KR" sz="900" dirty="0">
                <a:solidFill>
                  <a:schemeClr val="bg1"/>
                </a:solidFill>
              </a:rPr>
              <a:t>, </a:t>
            </a:r>
            <a:r>
              <a:rPr lang="ko-KR" altLang="en-US" sz="900" dirty="0">
                <a:solidFill>
                  <a:schemeClr val="bg1"/>
                </a:solidFill>
              </a:rPr>
              <a:t>년 월 선택창이 위로 뜬다 </a:t>
            </a:r>
            <a:r>
              <a:rPr lang="ko-KR" altLang="en-US" sz="900" dirty="0" err="1">
                <a:solidFill>
                  <a:schemeClr val="bg1"/>
                </a:solidFill>
              </a:rPr>
              <a:t>뒤에있는</a:t>
            </a:r>
            <a:r>
              <a:rPr lang="ko-KR" altLang="en-US" sz="900" dirty="0">
                <a:solidFill>
                  <a:schemeClr val="bg1"/>
                </a:solidFill>
              </a:rPr>
              <a:t> 일 선택창은 </a:t>
            </a:r>
            <a:r>
              <a:rPr lang="ko-KR" altLang="en-US" sz="900" dirty="0" err="1">
                <a:solidFill>
                  <a:schemeClr val="bg1"/>
                </a:solidFill>
              </a:rPr>
              <a:t>딤드처리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F1EB75F-AFEF-4AE3-AD2B-CB181520F2FC}"/>
              </a:ext>
            </a:extLst>
          </p:cNvPr>
          <p:cNvCxnSpPr>
            <a:cxnSpLocks/>
          </p:cNvCxnSpPr>
          <p:nvPr/>
        </p:nvCxnSpPr>
        <p:spPr>
          <a:xfrm>
            <a:off x="8083326" y="4542022"/>
            <a:ext cx="1051149" cy="0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설명선: 굽은 선 24">
            <a:extLst>
              <a:ext uri="{FF2B5EF4-FFF2-40B4-BE49-F238E27FC236}">
                <a16:creationId xmlns:a16="http://schemas.microsoft.com/office/drawing/2014/main" id="{E29393D7-31A3-47F0-A2C0-C2E30C8CBFC9}"/>
              </a:ext>
            </a:extLst>
          </p:cNvPr>
          <p:cNvSpPr/>
          <p:nvPr/>
        </p:nvSpPr>
        <p:spPr>
          <a:xfrm>
            <a:off x="6677306" y="3965659"/>
            <a:ext cx="174147" cy="145881"/>
          </a:xfrm>
          <a:prstGeom prst="borderCallout2">
            <a:avLst>
              <a:gd name="adj1" fmla="val 31279"/>
              <a:gd name="adj2" fmla="val 95513"/>
              <a:gd name="adj3" fmla="val 95392"/>
              <a:gd name="adj4" fmla="val 91172"/>
              <a:gd name="adj5" fmla="val 17443"/>
              <a:gd name="adj6" fmla="val 2416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1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29A5586-D1D4-4DAB-AAB9-1D1CC962939A}"/>
              </a:ext>
            </a:extLst>
          </p:cNvPr>
          <p:cNvSpPr/>
          <p:nvPr/>
        </p:nvSpPr>
        <p:spPr>
          <a:xfrm>
            <a:off x="6078248" y="3955258"/>
            <a:ext cx="581548" cy="187325"/>
          </a:xfrm>
          <a:prstGeom prst="rect">
            <a:avLst/>
          </a:prstGeom>
          <a:solidFill>
            <a:srgbClr val="FF0000">
              <a:alpha val="49000"/>
            </a:srgbClr>
          </a:solidFill>
          <a:ln>
            <a:solidFill>
              <a:srgbClr val="FF0000">
                <a:alpha val="4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설명선: 굽은 선 15">
            <a:extLst>
              <a:ext uri="{FF2B5EF4-FFF2-40B4-BE49-F238E27FC236}">
                <a16:creationId xmlns:a16="http://schemas.microsoft.com/office/drawing/2014/main" id="{A3A92635-771C-4184-9A25-6574095376E5}"/>
              </a:ext>
            </a:extLst>
          </p:cNvPr>
          <p:cNvSpPr/>
          <p:nvPr/>
        </p:nvSpPr>
        <p:spPr>
          <a:xfrm>
            <a:off x="969190" y="3866167"/>
            <a:ext cx="2369584" cy="1414960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" name="설명선: 굽은 선 16">
            <a:extLst>
              <a:ext uri="{FF2B5EF4-FFF2-40B4-BE49-F238E27FC236}">
                <a16:creationId xmlns:a16="http://schemas.microsoft.com/office/drawing/2014/main" id="{4205BF65-6E26-42C0-A906-3958C7C81331}"/>
              </a:ext>
            </a:extLst>
          </p:cNvPr>
          <p:cNvSpPr/>
          <p:nvPr/>
        </p:nvSpPr>
        <p:spPr>
          <a:xfrm>
            <a:off x="5398811" y="3965658"/>
            <a:ext cx="1907058" cy="2081879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8" name="설명선: 굽은 선 17">
            <a:extLst>
              <a:ext uri="{FF2B5EF4-FFF2-40B4-BE49-F238E27FC236}">
                <a16:creationId xmlns:a16="http://schemas.microsoft.com/office/drawing/2014/main" id="{7C550991-875E-4972-B751-C28D7D9E3FF5}"/>
              </a:ext>
            </a:extLst>
          </p:cNvPr>
          <p:cNvSpPr/>
          <p:nvPr/>
        </p:nvSpPr>
        <p:spPr>
          <a:xfrm>
            <a:off x="9121725" y="3853691"/>
            <a:ext cx="1907058" cy="2081879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129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831B6D6-AF52-4FFC-B77E-387665D86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63" y="0"/>
            <a:ext cx="6422424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1AD5A5-4199-4DFF-87CF-3D116D64C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418" y="-142875"/>
            <a:ext cx="5008357" cy="4955883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FC1F77B3-ACEF-49DE-80E4-FA230289BFE8}"/>
              </a:ext>
            </a:extLst>
          </p:cNvPr>
          <p:cNvSpPr/>
          <p:nvPr/>
        </p:nvSpPr>
        <p:spPr>
          <a:xfrm>
            <a:off x="3522424" y="1335818"/>
            <a:ext cx="1071554" cy="47642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이렇게 수정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49983CB-74C4-4A98-95E2-BC09F785CAE1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593978" y="1572629"/>
            <a:ext cx="2401182" cy="1404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6F233E7-EBF4-4DB1-A6FC-FFEC0CE02E64}"/>
              </a:ext>
            </a:extLst>
          </p:cNvPr>
          <p:cNvCxnSpPr>
            <a:cxnSpLocks/>
          </p:cNvCxnSpPr>
          <p:nvPr/>
        </p:nvCxnSpPr>
        <p:spPr>
          <a:xfrm>
            <a:off x="2899961" y="1572629"/>
            <a:ext cx="519514" cy="0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설명선: 굽은 선 13">
            <a:extLst>
              <a:ext uri="{FF2B5EF4-FFF2-40B4-BE49-F238E27FC236}">
                <a16:creationId xmlns:a16="http://schemas.microsoft.com/office/drawing/2014/main" id="{B5620E48-9322-43DD-9129-682F7EBA91DD}"/>
              </a:ext>
            </a:extLst>
          </p:cNvPr>
          <p:cNvSpPr/>
          <p:nvPr/>
        </p:nvSpPr>
        <p:spPr>
          <a:xfrm>
            <a:off x="7035244" y="1305338"/>
            <a:ext cx="813356" cy="675855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901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4363164-0ADF-4346-B21D-F3D66C93E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56163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CB448E-B3D2-41AF-A062-BE1DFAE31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100" y="0"/>
            <a:ext cx="5794689" cy="6858000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767B3600-3CC9-4E3A-AE6C-01003AC0E969}"/>
              </a:ext>
            </a:extLst>
          </p:cNvPr>
          <p:cNvSpPr/>
          <p:nvPr/>
        </p:nvSpPr>
        <p:spPr>
          <a:xfrm>
            <a:off x="5934074" y="317390"/>
            <a:ext cx="867941" cy="206486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88768976-5687-4C33-BE7D-55CAE204B6F2}"/>
              </a:ext>
            </a:extLst>
          </p:cNvPr>
          <p:cNvSpPr/>
          <p:nvPr/>
        </p:nvSpPr>
        <p:spPr>
          <a:xfrm>
            <a:off x="5657850" y="317390"/>
            <a:ext cx="204788" cy="206486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33B73DCB-8F9E-4F5D-AD89-A76359640C2B}"/>
              </a:ext>
            </a:extLst>
          </p:cNvPr>
          <p:cNvSpPr/>
          <p:nvPr/>
        </p:nvSpPr>
        <p:spPr>
          <a:xfrm>
            <a:off x="6843712" y="317390"/>
            <a:ext cx="204788" cy="206486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03FA2F7-615A-437C-8DC0-FC265F7FA018}"/>
              </a:ext>
            </a:extLst>
          </p:cNvPr>
          <p:cNvCxnSpPr>
            <a:cxnSpLocks/>
            <a:stCxn id="8" idx="1"/>
          </p:cNvCxnSpPr>
          <p:nvPr/>
        </p:nvCxnSpPr>
        <p:spPr>
          <a:xfrm>
            <a:off x="6368045" y="523876"/>
            <a:ext cx="1899655" cy="4360544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F737BC4-053E-41F2-AEB7-1395B22F01CA}"/>
              </a:ext>
            </a:extLst>
          </p:cNvPr>
          <p:cNvCxnSpPr>
            <a:cxnSpLocks/>
          </p:cNvCxnSpPr>
          <p:nvPr/>
        </p:nvCxnSpPr>
        <p:spPr>
          <a:xfrm>
            <a:off x="2024743" y="4796387"/>
            <a:ext cx="3228392" cy="88033"/>
          </a:xfrm>
          <a:prstGeom prst="straightConnector1">
            <a:avLst/>
          </a:prstGeom>
          <a:ln w="1206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설명선: 굽은 선 19">
            <a:extLst>
              <a:ext uri="{FF2B5EF4-FFF2-40B4-BE49-F238E27FC236}">
                <a16:creationId xmlns:a16="http://schemas.microsoft.com/office/drawing/2014/main" id="{E425A1F6-9DB5-4E77-A8BB-0C1D892BBC9F}"/>
              </a:ext>
            </a:extLst>
          </p:cNvPr>
          <p:cNvSpPr/>
          <p:nvPr/>
        </p:nvSpPr>
        <p:spPr>
          <a:xfrm>
            <a:off x="0" y="3998200"/>
            <a:ext cx="2114550" cy="365124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1" name="설명선: 굽은 선 20">
            <a:extLst>
              <a:ext uri="{FF2B5EF4-FFF2-40B4-BE49-F238E27FC236}">
                <a16:creationId xmlns:a16="http://schemas.microsoft.com/office/drawing/2014/main" id="{BBD0F8B3-5444-4AD4-80AA-B3F86D618A1D}"/>
              </a:ext>
            </a:extLst>
          </p:cNvPr>
          <p:cNvSpPr/>
          <p:nvPr/>
        </p:nvSpPr>
        <p:spPr>
          <a:xfrm>
            <a:off x="333891" y="4110037"/>
            <a:ext cx="1427583" cy="196851"/>
          </a:xfrm>
          <a:prstGeom prst="borderCallout2">
            <a:avLst>
              <a:gd name="adj1" fmla="val 77706"/>
              <a:gd name="adj2" fmla="val 8965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수정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2" name="설명선: 굽은 선 21">
            <a:extLst>
              <a:ext uri="{FF2B5EF4-FFF2-40B4-BE49-F238E27FC236}">
                <a16:creationId xmlns:a16="http://schemas.microsoft.com/office/drawing/2014/main" id="{EFB1D078-7210-43A9-9CB4-1DAC4072C246}"/>
              </a:ext>
            </a:extLst>
          </p:cNvPr>
          <p:cNvSpPr/>
          <p:nvPr/>
        </p:nvSpPr>
        <p:spPr>
          <a:xfrm>
            <a:off x="7826373" y="6237416"/>
            <a:ext cx="1427583" cy="196851"/>
          </a:xfrm>
          <a:prstGeom prst="borderCallout2">
            <a:avLst>
              <a:gd name="adj1" fmla="val 77706"/>
              <a:gd name="adj2" fmla="val 8965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/>
              <a:t>딤드처리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4" name="설명선: 굽은 선 23">
            <a:extLst>
              <a:ext uri="{FF2B5EF4-FFF2-40B4-BE49-F238E27FC236}">
                <a16:creationId xmlns:a16="http://schemas.microsoft.com/office/drawing/2014/main" id="{75A64597-2852-4ED4-B811-C3515979E9CB}"/>
              </a:ext>
            </a:extLst>
          </p:cNvPr>
          <p:cNvSpPr/>
          <p:nvPr/>
        </p:nvSpPr>
        <p:spPr>
          <a:xfrm>
            <a:off x="7608822" y="4796387"/>
            <a:ext cx="1968566" cy="1061487"/>
          </a:xfrm>
          <a:prstGeom prst="borderCallout2">
            <a:avLst>
              <a:gd name="adj1" fmla="val 100040"/>
              <a:gd name="adj2" fmla="val 98436"/>
              <a:gd name="adj3" fmla="val 101225"/>
              <a:gd name="adj4" fmla="val 96736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7" name="설명선: 굽은 선 26">
            <a:extLst>
              <a:ext uri="{FF2B5EF4-FFF2-40B4-BE49-F238E27FC236}">
                <a16:creationId xmlns:a16="http://schemas.microsoft.com/office/drawing/2014/main" id="{CC000F43-8AAA-4F64-9D6F-722830B3A606}"/>
              </a:ext>
            </a:extLst>
          </p:cNvPr>
          <p:cNvSpPr/>
          <p:nvPr/>
        </p:nvSpPr>
        <p:spPr>
          <a:xfrm>
            <a:off x="52659" y="4359520"/>
            <a:ext cx="2114550" cy="1810008"/>
          </a:xfrm>
          <a:prstGeom prst="borderCallout2">
            <a:avLst>
              <a:gd name="adj1" fmla="val 105424"/>
              <a:gd name="adj2" fmla="val 95291"/>
              <a:gd name="adj3" fmla="val 95392"/>
              <a:gd name="adj4" fmla="val 91172"/>
              <a:gd name="adj5" fmla="val 99033"/>
              <a:gd name="adj6" fmla="val 97970"/>
            </a:avLst>
          </a:prstGeom>
          <a:solidFill>
            <a:srgbClr val="FF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" name="설명선: 굽은 선 27">
            <a:extLst>
              <a:ext uri="{FF2B5EF4-FFF2-40B4-BE49-F238E27FC236}">
                <a16:creationId xmlns:a16="http://schemas.microsoft.com/office/drawing/2014/main" id="{1A2BF015-067F-4097-8784-17AE4185AC7A}"/>
              </a:ext>
            </a:extLst>
          </p:cNvPr>
          <p:cNvSpPr/>
          <p:nvPr/>
        </p:nvSpPr>
        <p:spPr>
          <a:xfrm>
            <a:off x="9577388" y="4813962"/>
            <a:ext cx="1245064" cy="1083599"/>
          </a:xfrm>
          <a:prstGeom prst="borderCallout2">
            <a:avLst>
              <a:gd name="adj1" fmla="val 29320"/>
              <a:gd name="adj2" fmla="val 68747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7</a:t>
            </a:r>
            <a:r>
              <a:rPr lang="ko-KR" altLang="en-US" sz="1600" dirty="0"/>
              <a:t>페이지 참조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25" name="설명선: 굽은 선 24">
            <a:extLst>
              <a:ext uri="{FF2B5EF4-FFF2-40B4-BE49-F238E27FC236}">
                <a16:creationId xmlns:a16="http://schemas.microsoft.com/office/drawing/2014/main" id="{213BE4FF-90A2-4AA3-B358-D71CA3F84084}"/>
              </a:ext>
            </a:extLst>
          </p:cNvPr>
          <p:cNvSpPr/>
          <p:nvPr/>
        </p:nvSpPr>
        <p:spPr>
          <a:xfrm>
            <a:off x="333891" y="5008982"/>
            <a:ext cx="1322808" cy="888579"/>
          </a:xfrm>
          <a:prstGeom prst="borderCallout2">
            <a:avLst>
              <a:gd name="adj1" fmla="val 77706"/>
              <a:gd name="adj2" fmla="val 89653"/>
              <a:gd name="adj3" fmla="val 95392"/>
              <a:gd name="adj4" fmla="val 91172"/>
              <a:gd name="adj5" fmla="val 89638"/>
              <a:gd name="adj6" fmla="val 807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날짜 배열이 </a:t>
            </a:r>
            <a:r>
              <a:rPr lang="en-US" altLang="ko-KR" sz="900" dirty="0">
                <a:solidFill>
                  <a:schemeClr val="bg1"/>
                </a:solidFill>
              </a:rPr>
              <a:t>5</a:t>
            </a:r>
            <a:r>
              <a:rPr lang="ko-KR" altLang="en-US" sz="900" dirty="0">
                <a:solidFill>
                  <a:schemeClr val="bg1"/>
                </a:solidFill>
              </a:rPr>
              <a:t>행 </a:t>
            </a:r>
            <a:r>
              <a:rPr lang="ko-KR" altLang="en-US" sz="900" dirty="0" err="1">
                <a:solidFill>
                  <a:schemeClr val="bg1"/>
                </a:solidFill>
              </a:rPr>
              <a:t>일떄도있고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6</a:t>
            </a:r>
            <a:r>
              <a:rPr lang="ko-KR" altLang="en-US" sz="900" dirty="0">
                <a:solidFill>
                  <a:schemeClr val="bg1"/>
                </a:solidFill>
              </a:rPr>
              <a:t>행일 </a:t>
            </a:r>
            <a:r>
              <a:rPr lang="ko-KR" altLang="en-US" sz="900" dirty="0" err="1">
                <a:solidFill>
                  <a:schemeClr val="bg1"/>
                </a:solidFill>
              </a:rPr>
              <a:t>때도있는데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6</a:t>
            </a:r>
            <a:r>
              <a:rPr lang="ko-KR" altLang="en-US" sz="900" dirty="0">
                <a:solidFill>
                  <a:schemeClr val="bg1"/>
                </a:solidFill>
              </a:rPr>
              <a:t>행으로 모두 고정 통일</a:t>
            </a:r>
            <a:r>
              <a:rPr lang="en-US" altLang="ko-KR" sz="900" dirty="0">
                <a:solidFill>
                  <a:schemeClr val="bg1"/>
                </a:solidFill>
              </a:rPr>
              <a:t>, </a:t>
            </a:r>
            <a:r>
              <a:rPr lang="ko-KR" altLang="en-US" sz="900" dirty="0">
                <a:solidFill>
                  <a:schemeClr val="bg1"/>
                </a:solidFill>
              </a:rPr>
              <a:t> 월별로 </a:t>
            </a:r>
            <a:r>
              <a:rPr lang="ko-KR" altLang="en-US" sz="900" dirty="0" err="1">
                <a:solidFill>
                  <a:schemeClr val="bg1"/>
                </a:solidFill>
              </a:rPr>
              <a:t>들쑥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ko-KR" altLang="en-US" sz="900" dirty="0" err="1">
                <a:solidFill>
                  <a:schemeClr val="bg1"/>
                </a:solidFill>
              </a:rPr>
              <a:t>날쑥</a:t>
            </a:r>
            <a:r>
              <a:rPr lang="ko-KR" altLang="en-US" sz="900" dirty="0">
                <a:solidFill>
                  <a:schemeClr val="bg1"/>
                </a:solidFill>
              </a:rPr>
              <a:t> 하다고 함</a:t>
            </a:r>
          </a:p>
        </p:txBody>
      </p:sp>
    </p:spTree>
    <p:extLst>
      <p:ext uri="{BB962C8B-B14F-4D97-AF65-F5344CB8AC3E}">
        <p14:creationId xmlns:p14="http://schemas.microsoft.com/office/powerpoint/2010/main" val="1308969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3530</TotalTime>
  <Words>198</Words>
  <Application>Microsoft Office PowerPoint</Application>
  <PresentationFormat>와이드스크린</PresentationFormat>
  <Paragraphs>45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홍렬 서</dc:creator>
  <cp:lastModifiedBy>홍렬 서</cp:lastModifiedBy>
  <cp:revision>165</cp:revision>
  <dcterms:created xsi:type="dcterms:W3CDTF">2023-05-23T00:35:26Z</dcterms:created>
  <dcterms:modified xsi:type="dcterms:W3CDTF">2023-06-19T22:40:51Z</dcterms:modified>
</cp:coreProperties>
</file>

<file path=docProps/thumbnail.jpeg>
</file>